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57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10/2/2013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rgbClr val="DDEBCF"/>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0"/>
            <a:ext cx="7772400" cy="1470025"/>
          </a:xfrm>
        </p:spPr>
        <p:txBody>
          <a:bodyPr>
            <a:normAutofit fontScale="90000"/>
          </a:bodyPr>
          <a:lstStyle/>
          <a:p>
            <a:r>
              <a:rPr lang="en-IE" sz="6700" dirty="0" smtClean="0"/>
              <a:t>Witch of Kilkenny</a:t>
            </a:r>
            <a:r>
              <a:rPr lang="en-IE" dirty="0" smtClean="0"/>
              <a:t/>
            </a:r>
            <a:br>
              <a:rPr lang="en-IE" dirty="0" smtClean="0"/>
            </a:br>
            <a:r>
              <a:rPr lang="en-IE" dirty="0" smtClean="0"/>
              <a:t>Dame Alice </a:t>
            </a:r>
            <a:r>
              <a:rPr lang="en-IE" dirty="0" err="1" smtClean="0"/>
              <a:t>Kyteler</a:t>
            </a:r>
            <a:r>
              <a:rPr lang="en-IE" dirty="0" smtClean="0"/>
              <a:t/>
            </a:r>
            <a:br>
              <a:rPr lang="en-IE" dirty="0" smtClean="0"/>
            </a:br>
            <a:r>
              <a:rPr lang="en-IE" dirty="0" smtClean="0"/>
              <a:t>1280 - 1324</a:t>
            </a:r>
            <a:br>
              <a:rPr lang="en-IE" dirty="0" smtClean="0"/>
            </a:br>
            <a:endParaRPr lang="en-IE" dirty="0"/>
          </a:p>
        </p:txBody>
      </p:sp>
      <p:sp>
        <p:nvSpPr>
          <p:cNvPr id="3" name="Subtitle 2"/>
          <p:cNvSpPr>
            <a:spLocks noGrp="1"/>
          </p:cNvSpPr>
          <p:nvPr>
            <p:ph type="subTitle" idx="1"/>
          </p:nvPr>
        </p:nvSpPr>
        <p:spPr>
          <a:xfrm>
            <a:off x="990600" y="2895600"/>
            <a:ext cx="2743200" cy="2895600"/>
          </a:xfrm>
        </p:spPr>
        <p:txBody>
          <a:bodyPr/>
          <a:lstStyle/>
          <a:p>
            <a:r>
              <a:rPr lang="en-IE" dirty="0" smtClean="0">
                <a:solidFill>
                  <a:schemeClr val="accent6"/>
                </a:solidFill>
              </a:rPr>
              <a:t>Leah and David Bracken</a:t>
            </a:r>
            <a:endParaRPr lang="en-IE" dirty="0">
              <a:solidFill>
                <a:schemeClr val="accent6"/>
              </a:solidFill>
            </a:endParaRPr>
          </a:p>
        </p:txBody>
      </p:sp>
      <p:pic>
        <p:nvPicPr>
          <p:cNvPr id="6" name="Picture 5" descr="alice k.jpg"/>
          <p:cNvPicPr>
            <a:picLocks noChangeAspect="1"/>
          </p:cNvPicPr>
          <p:nvPr/>
        </p:nvPicPr>
        <p:blipFill>
          <a:blip r:embed="rId2" cstate="print"/>
          <a:stretch>
            <a:fillRect/>
          </a:stretch>
        </p:blipFill>
        <p:spPr>
          <a:xfrm>
            <a:off x="4572000" y="2895600"/>
            <a:ext cx="2819400" cy="3444391"/>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IE" dirty="0" smtClean="0"/>
              <a:t> Early Life</a:t>
            </a:r>
            <a:endParaRPr lang="en-IE" dirty="0"/>
          </a:p>
        </p:txBody>
      </p:sp>
      <p:sp>
        <p:nvSpPr>
          <p:cNvPr id="3" name="Content Placeholder 2"/>
          <p:cNvSpPr>
            <a:spLocks noGrp="1"/>
          </p:cNvSpPr>
          <p:nvPr>
            <p:ph sz="half" idx="1"/>
          </p:nvPr>
        </p:nvSpPr>
        <p:spPr>
          <a:xfrm>
            <a:off x="457200" y="990600"/>
            <a:ext cx="4038600" cy="5135563"/>
          </a:xfrm>
        </p:spPr>
        <p:txBody>
          <a:bodyPr>
            <a:normAutofit fontScale="92500" lnSpcReduction="10000"/>
          </a:bodyPr>
          <a:lstStyle/>
          <a:p>
            <a:pPr>
              <a:buNone/>
            </a:pPr>
            <a:r>
              <a:rPr lang="en-IE" dirty="0" smtClean="0"/>
              <a:t>	Alice was born into a noble Kilkenny family in 1280. She was born in </a:t>
            </a:r>
            <a:r>
              <a:rPr lang="en-IE" dirty="0" err="1" smtClean="0"/>
              <a:t>Kytelers</a:t>
            </a:r>
            <a:r>
              <a:rPr lang="en-IE" dirty="0" smtClean="0"/>
              <a:t> House in Kilkenny. Her father was a banker and Alice inherited his business and home when he died in 1298. She married four times and each husband died mysteriously. She had two children, a boy and a girl. They had different fathers. </a:t>
            </a:r>
            <a:endParaRPr lang="en-IE" dirty="0"/>
          </a:p>
        </p:txBody>
      </p:sp>
      <p:sp>
        <p:nvSpPr>
          <p:cNvPr id="4" name="Content Placeholder 3"/>
          <p:cNvSpPr>
            <a:spLocks noGrp="1"/>
          </p:cNvSpPr>
          <p:nvPr>
            <p:ph sz="half" idx="2"/>
          </p:nvPr>
        </p:nvSpPr>
        <p:spPr>
          <a:xfrm>
            <a:off x="4648200" y="1066801"/>
            <a:ext cx="4038600" cy="1828800"/>
          </a:xfrm>
        </p:spPr>
        <p:txBody>
          <a:bodyPr>
            <a:normAutofit fontScale="92500" lnSpcReduction="10000"/>
          </a:bodyPr>
          <a:lstStyle/>
          <a:p>
            <a:pPr>
              <a:buNone/>
            </a:pPr>
            <a:r>
              <a:rPr lang="en-IE" dirty="0" smtClean="0"/>
              <a:t>	She was a very good looking rich woman and built </a:t>
            </a:r>
            <a:r>
              <a:rPr lang="en-IE" dirty="0" err="1" smtClean="0"/>
              <a:t>Kytler’s</a:t>
            </a:r>
            <a:r>
              <a:rPr lang="en-IE" dirty="0" smtClean="0"/>
              <a:t> Inn in Kilkenny.  </a:t>
            </a:r>
          </a:p>
          <a:p>
            <a:pPr>
              <a:buNone/>
            </a:pPr>
            <a:endParaRPr lang="en-IE" dirty="0"/>
          </a:p>
        </p:txBody>
      </p:sp>
      <p:pic>
        <p:nvPicPr>
          <p:cNvPr id="1029" name="Picture 5" descr="C:\Users\Ciara\Downloads\kyteler's.jpg"/>
          <p:cNvPicPr>
            <a:picLocks noChangeAspect="1" noChangeArrowheads="1"/>
          </p:cNvPicPr>
          <p:nvPr/>
        </p:nvPicPr>
        <p:blipFill>
          <a:blip r:embed="rId2" cstate="print"/>
          <a:srcRect/>
          <a:stretch>
            <a:fillRect/>
          </a:stretch>
        </p:blipFill>
        <p:spPr bwMode="auto">
          <a:xfrm>
            <a:off x="4495800" y="2895600"/>
            <a:ext cx="4457014" cy="32004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What happens next.....?</a:t>
            </a:r>
            <a:endParaRPr lang="en-IE" dirty="0"/>
          </a:p>
        </p:txBody>
      </p:sp>
      <p:sp>
        <p:nvSpPr>
          <p:cNvPr id="3" name="Content Placeholder 2"/>
          <p:cNvSpPr>
            <a:spLocks noGrp="1"/>
          </p:cNvSpPr>
          <p:nvPr>
            <p:ph idx="1"/>
          </p:nvPr>
        </p:nvSpPr>
        <p:spPr>
          <a:xfrm>
            <a:off x="457200" y="1371600"/>
            <a:ext cx="8229600" cy="4754563"/>
          </a:xfrm>
        </p:spPr>
        <p:txBody>
          <a:bodyPr/>
          <a:lstStyle/>
          <a:p>
            <a:pPr>
              <a:buNone/>
            </a:pPr>
            <a:r>
              <a:rPr lang="en-IE" dirty="0" smtClean="0"/>
              <a:t>	On the death of her last husband Sir John le </a:t>
            </a:r>
            <a:r>
              <a:rPr lang="en-IE" dirty="0" err="1" smtClean="0"/>
              <a:t>Poer</a:t>
            </a:r>
            <a:r>
              <a:rPr lang="en-IE" dirty="0" smtClean="0"/>
              <a:t>, Alice’s children accused her of using poison and sorcery (magic) to kill them. They brought their case to the Bishop of </a:t>
            </a:r>
            <a:r>
              <a:rPr lang="en-IE" dirty="0" err="1" smtClean="0"/>
              <a:t>Ossory</a:t>
            </a:r>
            <a:r>
              <a:rPr lang="en-IE" dirty="0" smtClean="0"/>
              <a:t>, Richard de </a:t>
            </a:r>
            <a:r>
              <a:rPr lang="en-IE" dirty="0" err="1" smtClean="0"/>
              <a:t>Ledrede</a:t>
            </a:r>
            <a:r>
              <a:rPr lang="en-IE" dirty="0" smtClean="0"/>
              <a:t> in 1324. They hoped that their mother Alice would be arrested and they would get her fortune. Bishop de </a:t>
            </a:r>
            <a:r>
              <a:rPr lang="en-IE" dirty="0" err="1" smtClean="0"/>
              <a:t>Ledrede</a:t>
            </a:r>
            <a:r>
              <a:rPr lang="en-IE" dirty="0" smtClean="0"/>
              <a:t> investigated their claims by visiting Alice and talking with her children. </a:t>
            </a:r>
            <a:endParaRPr lang="en-IE"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What did the Bishop find out?</a:t>
            </a:r>
            <a:endParaRPr lang="en-IE" dirty="0"/>
          </a:p>
        </p:txBody>
      </p:sp>
      <p:sp>
        <p:nvSpPr>
          <p:cNvPr id="3" name="Content Placeholder 2"/>
          <p:cNvSpPr>
            <a:spLocks noGrp="1"/>
          </p:cNvSpPr>
          <p:nvPr>
            <p:ph sz="half" idx="1"/>
          </p:nvPr>
        </p:nvSpPr>
        <p:spPr/>
        <p:txBody>
          <a:bodyPr>
            <a:normAutofit fontScale="92500" lnSpcReduction="10000"/>
          </a:bodyPr>
          <a:lstStyle/>
          <a:p>
            <a:pPr>
              <a:buNone/>
            </a:pPr>
            <a:r>
              <a:rPr lang="en-IE" dirty="0" smtClean="0"/>
              <a:t>	According to the Bishop, Alice and her people (friends) didn’t believe in Christian faith. The Bishop said that Alice and her followers were making potions and killing animals for sacrifice to demons. It was very bad not to follow the Catholic religion. The punishment was death.....</a:t>
            </a:r>
            <a:endParaRPr lang="en-IE" dirty="0"/>
          </a:p>
        </p:txBody>
      </p:sp>
      <p:pic>
        <p:nvPicPr>
          <p:cNvPr id="5" name="Content Placeholder 4" descr="alice.jpg"/>
          <p:cNvPicPr>
            <a:picLocks noGrp="1" noChangeAspect="1"/>
          </p:cNvPicPr>
          <p:nvPr>
            <p:ph sz="half" idx="2"/>
          </p:nvPr>
        </p:nvPicPr>
        <p:blipFill>
          <a:blip r:embed="rId2" cstate="print"/>
          <a:stretch>
            <a:fillRect/>
          </a:stretch>
        </p:blipFill>
        <p:spPr>
          <a:xfrm>
            <a:off x="4648200" y="1676400"/>
            <a:ext cx="3733800" cy="4330599"/>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	Alice’s Trial</a:t>
            </a:r>
            <a:endParaRPr lang="en-IE" dirty="0"/>
          </a:p>
        </p:txBody>
      </p:sp>
      <p:sp>
        <p:nvSpPr>
          <p:cNvPr id="3" name="Content Placeholder 2"/>
          <p:cNvSpPr>
            <a:spLocks noGrp="1"/>
          </p:cNvSpPr>
          <p:nvPr>
            <p:ph sz="half" idx="1"/>
          </p:nvPr>
        </p:nvSpPr>
        <p:spPr/>
        <p:txBody>
          <a:bodyPr>
            <a:normAutofit fontScale="77500" lnSpcReduction="20000"/>
          </a:bodyPr>
          <a:lstStyle/>
          <a:p>
            <a:r>
              <a:rPr lang="en-IE" dirty="0" smtClean="0"/>
              <a:t>The facts of her case are a little hard to find because it was so long ago.</a:t>
            </a:r>
          </a:p>
          <a:p>
            <a:r>
              <a:rPr lang="en-IE" dirty="0" smtClean="0"/>
              <a:t> There are many different versions of the "facts.“</a:t>
            </a:r>
          </a:p>
          <a:p>
            <a:r>
              <a:rPr lang="en-IE" dirty="0" smtClean="0"/>
              <a:t>You might expect this from a story that was based upon small-town gossip and scandal 700 years ago!!</a:t>
            </a:r>
          </a:p>
          <a:p>
            <a:r>
              <a:rPr lang="en-IE" dirty="0" smtClean="0"/>
              <a:t>People believed stories and rumour. Alice was wealthy and wicked!</a:t>
            </a:r>
          </a:p>
          <a:p>
            <a:r>
              <a:rPr lang="en-IE" dirty="0" smtClean="0"/>
              <a:t>The people of Kilkenny were maybe  jealous and afraid of Alice and her followers</a:t>
            </a:r>
            <a:endParaRPr lang="en-IE" dirty="0"/>
          </a:p>
        </p:txBody>
      </p:sp>
      <p:pic>
        <p:nvPicPr>
          <p:cNvPr id="1026" name="Picture 2" descr="C:\Users\Ciara\Downloads\burning-of-a-witch.jpg"/>
          <p:cNvPicPr>
            <a:picLocks noGrp="1" noChangeAspect="1" noChangeArrowheads="1"/>
          </p:cNvPicPr>
          <p:nvPr>
            <p:ph sz="half" idx="2"/>
          </p:nvPr>
        </p:nvPicPr>
        <p:blipFill>
          <a:blip r:embed="rId2" cstate="print"/>
          <a:srcRect/>
          <a:stretch>
            <a:fillRect/>
          </a:stretch>
        </p:blipFill>
        <p:spPr bwMode="auto">
          <a:xfrm>
            <a:off x="5029200" y="1752600"/>
            <a:ext cx="3429000" cy="42672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What Happened??</a:t>
            </a:r>
            <a:endParaRPr lang="en-IE" dirty="0"/>
          </a:p>
        </p:txBody>
      </p:sp>
      <p:sp>
        <p:nvSpPr>
          <p:cNvPr id="3" name="Content Placeholder 2"/>
          <p:cNvSpPr>
            <a:spLocks noGrp="1"/>
          </p:cNvSpPr>
          <p:nvPr>
            <p:ph sz="half" idx="1"/>
          </p:nvPr>
        </p:nvSpPr>
        <p:spPr/>
        <p:txBody>
          <a:bodyPr>
            <a:normAutofit fontScale="77500" lnSpcReduction="20000"/>
          </a:bodyPr>
          <a:lstStyle/>
          <a:p>
            <a:r>
              <a:rPr lang="en-IE" dirty="0" smtClean="0"/>
              <a:t>The Bishop de </a:t>
            </a:r>
            <a:r>
              <a:rPr lang="en-IE" dirty="0" err="1" smtClean="0"/>
              <a:t>Ledrede</a:t>
            </a:r>
            <a:r>
              <a:rPr lang="en-IE" dirty="0" smtClean="0"/>
              <a:t> wrote to the Chancellor of Ireland Roger </a:t>
            </a:r>
            <a:r>
              <a:rPr lang="en-IE" dirty="0" err="1" smtClean="0"/>
              <a:t>Outlawe</a:t>
            </a:r>
            <a:r>
              <a:rPr lang="en-IE" dirty="0" smtClean="0"/>
              <a:t> to have Alice put in jail</a:t>
            </a:r>
          </a:p>
          <a:p>
            <a:r>
              <a:rPr lang="en-IE" dirty="0" smtClean="0"/>
              <a:t>But he was her brother-in-law and did not put her in jail and put the Bishop in jail instead for 17 days</a:t>
            </a:r>
          </a:p>
          <a:p>
            <a:r>
              <a:rPr lang="en-IE" dirty="0" smtClean="0"/>
              <a:t>He got out and continued to try get Alice in jail.</a:t>
            </a:r>
          </a:p>
          <a:p>
            <a:r>
              <a:rPr lang="en-IE" dirty="0" smtClean="0"/>
              <a:t>Alice, her son William and 10 others were found guilty.</a:t>
            </a:r>
          </a:p>
          <a:p>
            <a:r>
              <a:rPr lang="en-IE" dirty="0" smtClean="0"/>
              <a:t>They were to be whipped, dragged by a horse and cart and burned at the stake.</a:t>
            </a:r>
            <a:endParaRPr lang="en-IE" dirty="0"/>
          </a:p>
        </p:txBody>
      </p:sp>
      <p:pic>
        <p:nvPicPr>
          <p:cNvPr id="2050" name="Picture 2" descr="C:\Users\Ciara\Downloads\P7136995.jpg"/>
          <p:cNvPicPr>
            <a:picLocks noGrp="1" noChangeAspect="1" noChangeArrowheads="1"/>
          </p:cNvPicPr>
          <p:nvPr>
            <p:ph sz="half" idx="2"/>
          </p:nvPr>
        </p:nvPicPr>
        <p:blipFill>
          <a:blip r:embed="rId2" cstate="print"/>
          <a:srcRect/>
          <a:stretch>
            <a:fillRect/>
          </a:stretch>
        </p:blipFill>
        <p:spPr bwMode="auto">
          <a:xfrm>
            <a:off x="4648200" y="1828800"/>
            <a:ext cx="4038600" cy="39624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Final Events</a:t>
            </a:r>
            <a:endParaRPr lang="en-IE" dirty="0"/>
          </a:p>
        </p:txBody>
      </p:sp>
      <p:sp>
        <p:nvSpPr>
          <p:cNvPr id="3" name="Content Placeholder 2"/>
          <p:cNvSpPr>
            <a:spLocks noGrp="1"/>
          </p:cNvSpPr>
          <p:nvPr>
            <p:ph sz="half" idx="1"/>
          </p:nvPr>
        </p:nvSpPr>
        <p:spPr/>
        <p:txBody>
          <a:bodyPr>
            <a:normAutofit fontScale="85000" lnSpcReduction="20000"/>
          </a:bodyPr>
          <a:lstStyle/>
          <a:p>
            <a:r>
              <a:rPr lang="en-IE" dirty="0" smtClean="0"/>
              <a:t>Alice fled to England when she heard she was to be killed</a:t>
            </a:r>
          </a:p>
          <a:p>
            <a:r>
              <a:rPr lang="en-IE" dirty="0" smtClean="0"/>
              <a:t>Some say she lived to be an old woman.</a:t>
            </a:r>
          </a:p>
          <a:p>
            <a:r>
              <a:rPr lang="en-IE" dirty="0" err="1" smtClean="0"/>
              <a:t>Petronella</a:t>
            </a:r>
            <a:r>
              <a:rPr lang="en-IE" dirty="0" smtClean="0"/>
              <a:t> -Alice’s maid was then accused of heresy.</a:t>
            </a:r>
          </a:p>
          <a:p>
            <a:r>
              <a:rPr lang="en-IE" dirty="0" smtClean="0"/>
              <a:t>She was tortured and then burned at the stake as all the Kilkenny people were waiting for a burning.</a:t>
            </a:r>
          </a:p>
          <a:p>
            <a:r>
              <a:rPr lang="en-IE" dirty="0" smtClean="0"/>
              <a:t>She was the first Irish person burned at the stake for being a witch!</a:t>
            </a:r>
            <a:endParaRPr lang="en-IE" dirty="0"/>
          </a:p>
        </p:txBody>
      </p:sp>
      <p:pic>
        <p:nvPicPr>
          <p:cNvPr id="3075" name="Picture 3" descr="C:\Users\Ciara\Downloads\uk_blank_map.gif"/>
          <p:cNvPicPr>
            <a:picLocks noGrp="1" noChangeAspect="1" noChangeArrowheads="1"/>
          </p:cNvPicPr>
          <p:nvPr>
            <p:ph sz="half" idx="2"/>
          </p:nvPr>
        </p:nvPicPr>
        <p:blipFill>
          <a:blip r:embed="rId2" cstate="print"/>
          <a:srcRect/>
          <a:stretch>
            <a:fillRect/>
          </a:stretch>
        </p:blipFill>
        <p:spPr bwMode="auto">
          <a:xfrm>
            <a:off x="4899545" y="1600200"/>
            <a:ext cx="3535909" cy="4525963"/>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IE" dirty="0" smtClean="0"/>
              <a:t>Questions???</a:t>
            </a:r>
            <a:endParaRPr lang="en-IE" dirty="0"/>
          </a:p>
        </p:txBody>
      </p:sp>
      <p:sp>
        <p:nvSpPr>
          <p:cNvPr id="6" name="Content Placeholder 5"/>
          <p:cNvSpPr>
            <a:spLocks noGrp="1"/>
          </p:cNvSpPr>
          <p:nvPr>
            <p:ph idx="1"/>
          </p:nvPr>
        </p:nvSpPr>
        <p:spPr/>
        <p:txBody>
          <a:bodyPr/>
          <a:lstStyle/>
          <a:p>
            <a:pPr marL="514350" indent="-514350">
              <a:buFont typeface="+mj-lt"/>
              <a:buAutoNum type="arabicPeriod"/>
            </a:pPr>
            <a:r>
              <a:rPr lang="en-IE" dirty="0" smtClean="0"/>
              <a:t>What year was she born?</a:t>
            </a:r>
          </a:p>
          <a:p>
            <a:pPr marL="514350" indent="-514350">
              <a:buFont typeface="+mj-lt"/>
              <a:buAutoNum type="arabicPeriod"/>
            </a:pPr>
            <a:r>
              <a:rPr lang="en-IE" dirty="0" smtClean="0"/>
              <a:t>How many times was Alice married?</a:t>
            </a:r>
          </a:p>
          <a:p>
            <a:pPr marL="514350" indent="-514350">
              <a:buFont typeface="+mj-lt"/>
              <a:buAutoNum type="arabicPeriod"/>
            </a:pPr>
            <a:r>
              <a:rPr lang="en-IE" dirty="0" smtClean="0"/>
              <a:t>What was the name of her maid?</a:t>
            </a:r>
          </a:p>
          <a:p>
            <a:pPr marL="514350" indent="-514350">
              <a:buFont typeface="+mj-lt"/>
              <a:buAutoNum type="arabicPeriod"/>
            </a:pPr>
            <a:r>
              <a:rPr lang="en-IE" dirty="0" smtClean="0"/>
              <a:t>What was Alice accused of?</a:t>
            </a:r>
          </a:p>
          <a:p>
            <a:pPr marL="514350" indent="-514350">
              <a:buFont typeface="+mj-lt"/>
              <a:buAutoNum type="arabicPeriod"/>
            </a:pPr>
            <a:r>
              <a:rPr lang="en-IE" dirty="0" smtClean="0"/>
              <a:t>Did they ever find Alice?</a:t>
            </a:r>
          </a:p>
          <a:p>
            <a:pPr marL="514350" indent="-514350">
              <a:buFont typeface="+mj-lt"/>
              <a:buAutoNum type="arabicPeriod"/>
            </a:pPr>
            <a:r>
              <a:rPr lang="en-IE" dirty="0" smtClean="0"/>
              <a:t>What did Alice build that we can still see in Kilkenny today??</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202</TotalTime>
  <Words>297</Words>
  <Application>Microsoft Office PowerPoint</Application>
  <PresentationFormat>On-screen Show (4:3)</PresentationFormat>
  <Paragraphs>34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Witch of Kilkenny Dame Alice Kyteler 1280 - 1324 </vt:lpstr>
      <vt:lpstr> Early Life</vt:lpstr>
      <vt:lpstr>What happens next.....?</vt:lpstr>
      <vt:lpstr>What did the Bishop find out?</vt:lpstr>
      <vt:lpstr> Alice’s Trial</vt:lpstr>
      <vt:lpstr>What Happened??</vt:lpstr>
      <vt:lpstr>Final Events</vt:lpstr>
      <vt:lpstr>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Witch of Kilkenny Dame Alice Kyteler</dc:title>
  <dc:creator>Ciara</dc:creator>
  <cp:lastModifiedBy>Teacher</cp:lastModifiedBy>
  <cp:revision>21</cp:revision>
  <dcterms:created xsi:type="dcterms:W3CDTF">2006-08-16T00:00:00Z</dcterms:created>
  <dcterms:modified xsi:type="dcterms:W3CDTF">2013-10-02T09:29:37Z</dcterms:modified>
</cp:coreProperties>
</file>