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5511"/>
    <a:srgbClr val="ED924D"/>
    <a:srgbClr val="963200"/>
    <a:srgbClr val="F17B33"/>
    <a:srgbClr val="EDB78B"/>
    <a:srgbClr val="CB801B"/>
    <a:srgbClr val="E8A56E"/>
    <a:srgbClr val="DD7B4F"/>
    <a:srgbClr val="F66B16"/>
    <a:srgbClr val="F855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61" autoAdjust="0"/>
  </p:normalViewPr>
  <p:slideViewPr>
    <p:cSldViewPr snapToGrid="0" snapToObjects="1">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40F5D-7E70-4F1D-A171-57A68F29BE94}" type="datetimeFigureOut">
              <a:rPr lang="ko-KR" altLang="en-US" smtClean="0"/>
              <a:pPr/>
              <a:t>2013-09-27</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FA01A-F65B-408B-A230-13818A6576E5}" type="slidenum">
              <a:rPr lang="ko-KR" altLang="en-US" smtClean="0"/>
              <a:pPr/>
              <a:t>‹#›</a:t>
            </a:fld>
            <a:endParaRPr lang="ko-KR" altLang="en-US"/>
          </a:p>
        </p:txBody>
      </p:sp>
    </p:spTree>
    <p:extLst>
      <p:ext uri="{BB962C8B-B14F-4D97-AF65-F5344CB8AC3E}">
        <p14:creationId xmlns:p14="http://schemas.microsoft.com/office/powerpoint/2010/main" xmlns="" val="98109017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723FA01A-F65B-408B-A230-13818A6576E5}" type="slidenum">
              <a:rPr lang="ko-KR" altLang="en-US" smtClean="0"/>
              <a:pPr/>
              <a:t>1</a:t>
            </a:fld>
            <a:endParaRPr lang="ko-KR" altLang="en-US"/>
          </a:p>
        </p:txBody>
      </p:sp>
    </p:spTree>
    <p:extLst>
      <p:ext uri="{BB962C8B-B14F-4D97-AF65-F5344CB8AC3E}">
        <p14:creationId xmlns:p14="http://schemas.microsoft.com/office/powerpoint/2010/main" xmlns="" val="1110517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직각 삼각형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latinLnBrk="0"/>
            <a:endParaRPr kumimoji="0" lang="en-US" altLang="ko-KR">
              <a:solidFill>
                <a:srgbClr val="FFFFFF"/>
              </a:solidFill>
              <a:ea typeface="굴림" charset="-127"/>
            </a:endParaRPr>
          </a:p>
        </p:txBody>
      </p:sp>
      <p:sp>
        <p:nvSpPr>
          <p:cNvPr id="9" name="제목 8"/>
          <p:cNvSpPr>
            <a:spLocks noGrp="1"/>
          </p:cNvSpPr>
          <p:nvPr>
            <p:ph type="ctrTitle"/>
          </p:nvPr>
        </p:nvSpPr>
        <p:spPr>
          <a:xfrm>
            <a:off x="685800" y="1752601"/>
            <a:ext cx="7772400" cy="1829761"/>
          </a:xfrm>
        </p:spPr>
        <p:txBody>
          <a:bodyPr anchor="b">
            <a:sp3d prstMaterial="softEdge">
              <a:bevelT w="25400" h="25400"/>
            </a:sp3d>
          </a:bodyPr>
          <a:lstStyle>
            <a:lvl1pPr algn="ctr">
              <a:defRPr sz="4800" b="1">
                <a:solidFill>
                  <a:schemeClr val="tx1"/>
                </a:solidFill>
                <a:effectLst>
                  <a:outerShdw blurRad="31750" dist="25400" dir="5400000" algn="tl" rotWithShape="0">
                    <a:srgbClr val="000000">
                      <a:alpha val="25000"/>
                    </a:srgbClr>
                  </a:outerShdw>
                </a:effectLst>
              </a:defRPr>
            </a:lvl1pPr>
            <a:extLst/>
          </a:lstStyle>
          <a:p>
            <a:r>
              <a:rPr lang="ko-KR" altLang="en-US" dirty="0" smtClean="0"/>
              <a:t>마스터 제목 스타일 편집</a:t>
            </a:r>
            <a:endParaRPr lang="en-US" dirty="0"/>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ko-KR" altLang="en-US" dirty="0" smtClean="0"/>
              <a:t>마스터 부제목 스타일 편집</a:t>
            </a:r>
            <a:endParaRPr lang="en-US" dirty="0"/>
          </a:p>
        </p:txBody>
      </p:sp>
      <p:sp>
        <p:nvSpPr>
          <p:cNvPr id="5" name="날짜 개체 틀 29"/>
          <p:cNvSpPr>
            <a:spLocks noGrp="1"/>
          </p:cNvSpPr>
          <p:nvPr>
            <p:ph type="dt" sz="half" idx="10"/>
          </p:nvPr>
        </p:nvSpPr>
        <p:spPr>
          <a:xfrm>
            <a:off x="6823075" y="6470650"/>
            <a:ext cx="1919288" cy="366713"/>
          </a:xfrm>
        </p:spPr>
        <p:txBody>
          <a:bodyPr/>
          <a:lstStyle>
            <a:lvl1pPr>
              <a:defRPr>
                <a:solidFill>
                  <a:srgbClr val="FFFFFF"/>
                </a:solidFill>
              </a:defRPr>
            </a:lvl1pPr>
          </a:lstStyle>
          <a:p>
            <a:fld id="{56EE7239-CF4C-448D-A8FE-5C205973819B}" type="datetimeFigureOut">
              <a:rPr lang="en-US" altLang="ko-KR"/>
              <a:pPr/>
              <a:t>9/27/2013</a:t>
            </a:fld>
            <a:endParaRPr lang="en-US" altLang="ko-KR"/>
          </a:p>
        </p:txBody>
      </p:sp>
      <p:sp>
        <p:nvSpPr>
          <p:cNvPr id="6" name="바닥글 개체 틀 18"/>
          <p:cNvSpPr>
            <a:spLocks noGrp="1"/>
          </p:cNvSpPr>
          <p:nvPr>
            <p:ph type="ftr" sz="quarter" idx="11"/>
          </p:nvPr>
        </p:nvSpPr>
        <p:spPr>
          <a:xfrm>
            <a:off x="4475163" y="6470650"/>
            <a:ext cx="2351087" cy="365125"/>
          </a:xfrm>
        </p:spPr>
        <p:txBody>
          <a:bodyPr/>
          <a:lstStyle>
            <a:lvl1pPr>
              <a:defRPr>
                <a:solidFill>
                  <a:srgbClr val="FFEDE8"/>
                </a:solidFill>
              </a:defRPr>
            </a:lvl1pPr>
          </a:lstStyle>
          <a:p>
            <a:endParaRPr lang="en-US" altLang="ko-KR"/>
          </a:p>
        </p:txBody>
      </p:sp>
      <p:sp>
        <p:nvSpPr>
          <p:cNvPr id="7" name="슬라이드 번호 개체 틀 26"/>
          <p:cNvSpPr>
            <a:spLocks noGrp="1"/>
          </p:cNvSpPr>
          <p:nvPr>
            <p:ph type="sldNum" sz="quarter" idx="12"/>
          </p:nvPr>
        </p:nvSpPr>
        <p:spPr>
          <a:xfrm>
            <a:off x="8742363" y="6470650"/>
            <a:ext cx="366712" cy="365125"/>
          </a:xfrm>
        </p:spPr>
        <p:txBody>
          <a:bodyPr/>
          <a:lstStyle>
            <a:lvl1pPr>
              <a:defRPr>
                <a:solidFill>
                  <a:srgbClr val="FFFFFF"/>
                </a:solidFill>
              </a:defRPr>
            </a:lvl1pPr>
          </a:lstStyle>
          <a:p>
            <a:fld id="{618B7D7F-7E86-4ACF-B595-A8563FB689F5}"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423317"/>
            <a:ext cx="8229600" cy="4525963"/>
          </a:xfrm>
        </p:spPr>
        <p:txBody>
          <a:bodyPr/>
          <a:lstStyle>
            <a:extLs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제목 6"/>
          <p:cNvSpPr>
            <a:spLocks noGrp="1"/>
          </p:cNvSpPr>
          <p:nvPr>
            <p:ph type="title"/>
          </p:nvPr>
        </p:nvSpPr>
        <p:spPr>
          <a:xfrm>
            <a:off x="467544" y="548680"/>
            <a:ext cx="7632700" cy="693737"/>
          </a:xfrm>
        </p:spPr>
        <p:txBody>
          <a:bodyPr rtlCol="0"/>
          <a:lstStyle>
            <a:extLst/>
          </a:lstStyle>
          <a:p>
            <a:r>
              <a:rPr lang="ko-KR" altLang="en-US" dirty="0" smtClean="0"/>
              <a:t>마스터 제목 스타일 편집</a:t>
            </a:r>
            <a:endParaRPr lang="en-US" dirty="0"/>
          </a:p>
        </p:txBody>
      </p:sp>
      <p:sp>
        <p:nvSpPr>
          <p:cNvPr id="4" name="날짜 개체 틀 3"/>
          <p:cNvSpPr>
            <a:spLocks noGrp="1"/>
          </p:cNvSpPr>
          <p:nvPr>
            <p:ph type="dt" sz="half" idx="10"/>
          </p:nvPr>
        </p:nvSpPr>
        <p:spPr>
          <a:xfrm>
            <a:off x="6823075" y="6470650"/>
            <a:ext cx="1919288" cy="366713"/>
          </a:xfrm>
        </p:spPr>
        <p:txBody>
          <a:bodyPr/>
          <a:lstStyle>
            <a:lvl1pPr>
              <a:defRPr>
                <a:solidFill>
                  <a:schemeClr val="bg1"/>
                </a:solidFill>
              </a:defRPr>
            </a:lvl1pPr>
          </a:lstStyle>
          <a:p>
            <a:fld id="{943BAF71-C23F-4625-977A-CF09BDBF2323}" type="datetimeFigureOut">
              <a:rPr lang="en-US" altLang="ko-KR"/>
              <a:pPr/>
              <a:t>9/27/2013</a:t>
            </a:fld>
            <a:endParaRPr lang="en-US" altLang="ko-KR"/>
          </a:p>
        </p:txBody>
      </p:sp>
      <p:sp>
        <p:nvSpPr>
          <p:cNvPr id="5" name="바닥글 개체 틀 4"/>
          <p:cNvSpPr>
            <a:spLocks noGrp="1"/>
          </p:cNvSpPr>
          <p:nvPr>
            <p:ph type="ftr" sz="quarter" idx="11"/>
          </p:nvPr>
        </p:nvSpPr>
        <p:spPr>
          <a:xfrm>
            <a:off x="4475163" y="6470650"/>
            <a:ext cx="2351087" cy="365125"/>
          </a:xfrm>
        </p:spPr>
        <p:txBody>
          <a:bodyPr/>
          <a:lstStyle>
            <a:lvl1pPr>
              <a:defRPr>
                <a:solidFill>
                  <a:schemeClr val="bg1"/>
                </a:solidFill>
              </a:defRPr>
            </a:lvl1pPr>
          </a:lstStyle>
          <a:p>
            <a:endParaRPr lang="en-US" altLang="ko-KR"/>
          </a:p>
        </p:txBody>
      </p:sp>
      <p:sp>
        <p:nvSpPr>
          <p:cNvPr id="6" name="슬라이드 번호 개체 틀 5"/>
          <p:cNvSpPr>
            <a:spLocks noGrp="1"/>
          </p:cNvSpPr>
          <p:nvPr>
            <p:ph type="sldNum" sz="quarter" idx="12"/>
          </p:nvPr>
        </p:nvSpPr>
        <p:spPr>
          <a:xfrm>
            <a:off x="8742363" y="6470650"/>
            <a:ext cx="366712" cy="365125"/>
          </a:xfrm>
        </p:spPr>
        <p:txBody>
          <a:bodyPr/>
          <a:lstStyle>
            <a:lvl1pPr>
              <a:defRPr>
                <a:solidFill>
                  <a:schemeClr val="bg1"/>
                </a:solidFill>
              </a:defRPr>
            </a:lvl1pPr>
          </a:lstStyle>
          <a:p>
            <a:fld id="{3D97A665-E841-48D5-9127-9A27BB47EC91}"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9" name="제목 개체 틀 8"/>
          <p:cNvSpPr>
            <a:spLocks noGrp="1"/>
          </p:cNvSpPr>
          <p:nvPr>
            <p:ph type="title"/>
          </p:nvPr>
        </p:nvSpPr>
        <p:spPr>
          <a:xfrm>
            <a:off x="179388" y="26988"/>
            <a:ext cx="7632700" cy="693737"/>
          </a:xfrm>
          <a:prstGeom prst="rect">
            <a:avLst/>
          </a:prstGeom>
        </p:spPr>
        <p:txBody>
          <a:bodyPr vert="horz" anchor="ctr">
            <a:normAutofit/>
            <a:scene3d>
              <a:camera prst="orthographicFront"/>
              <a:lightRig rig="soft" dir="t"/>
            </a:scene3d>
            <a:sp3d prstMaterial="softEdge"/>
          </a:bodyPr>
          <a:lstStyle>
            <a:extLst/>
          </a:lstStyle>
          <a:p>
            <a:r>
              <a:rPr lang="ko-KR" altLang="en-US" dirty="0" smtClean="0"/>
              <a:t>마스터 제목 스타일 편집</a:t>
            </a:r>
            <a:endParaRPr lang="en-US" dirty="0"/>
          </a:p>
        </p:txBody>
      </p:sp>
      <p:sp>
        <p:nvSpPr>
          <p:cNvPr id="1027" name="텍스트 개체 틀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 name="날짜 개체 틀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latinLnBrk="0">
              <a:defRPr kumimoji="0" sz="1000">
                <a:latin typeface="Lucida Sans Unicode" pitchFamily="34" charset="0"/>
              </a:defRPr>
            </a:lvl1pPr>
          </a:lstStyle>
          <a:p>
            <a:fld id="{5B4EA75B-9666-422D-BEB5-61D0A5EEEED6}" type="datetimeFigureOut">
              <a:rPr lang="en-US" altLang="ko-KR"/>
              <a:pPr/>
              <a:t>9/27/2013</a:t>
            </a:fld>
            <a:endParaRPr lang="en-US" altLang="ko-KR"/>
          </a:p>
        </p:txBody>
      </p:sp>
      <p:sp>
        <p:nvSpPr>
          <p:cNvPr id="22" name="바닥글 개체 틀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latinLnBrk="0">
              <a:defRPr kumimoji="0" sz="1000">
                <a:latin typeface="Lucida Sans Unicode" pitchFamily="34" charset="0"/>
              </a:defRPr>
            </a:lvl1pPr>
          </a:lstStyle>
          <a:p>
            <a:endParaRPr lang="en-US" altLang="ko-KR"/>
          </a:p>
        </p:txBody>
      </p:sp>
      <p:sp>
        <p:nvSpPr>
          <p:cNvPr id="18" name="슬라이드 번호 개체 틀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latinLnBrk="0">
              <a:defRPr kumimoji="0" sz="1000">
                <a:latin typeface="Lucida Sans Unicode" pitchFamily="34" charset="0"/>
              </a:defRPr>
            </a:lvl1pPr>
          </a:lstStyle>
          <a:p>
            <a:fld id="{91A85374-1B22-4BA0-B71C-D191723895EF}"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l" rtl="0" fontAlgn="base" latinLnBrk="1">
        <a:spcBef>
          <a:spcPct val="0"/>
        </a:spcBef>
        <a:spcAft>
          <a:spcPct val="0"/>
        </a:spcAft>
        <a:defRPr sz="2800" kern="1200">
          <a:solidFill>
            <a:schemeClr val="tx1"/>
          </a:solidFill>
          <a:latin typeface="+mj-lt"/>
          <a:ea typeface="+mj-ea"/>
          <a:cs typeface="+mj-cs"/>
        </a:defRPr>
      </a:lvl1pPr>
      <a:lvl2pPr algn="l" rtl="0" fontAlgn="base" latinLnBrk="1">
        <a:spcBef>
          <a:spcPct val="0"/>
        </a:spcBef>
        <a:spcAft>
          <a:spcPct val="0"/>
        </a:spcAft>
        <a:defRPr sz="2800">
          <a:solidFill>
            <a:schemeClr val="tx1"/>
          </a:solidFill>
          <a:latin typeface="Lucida Sans Unicode" pitchFamily="34" charset="0"/>
        </a:defRPr>
      </a:lvl2pPr>
      <a:lvl3pPr algn="l" rtl="0" fontAlgn="base" latinLnBrk="1">
        <a:spcBef>
          <a:spcPct val="0"/>
        </a:spcBef>
        <a:spcAft>
          <a:spcPct val="0"/>
        </a:spcAft>
        <a:defRPr sz="2800">
          <a:solidFill>
            <a:schemeClr val="tx1"/>
          </a:solidFill>
          <a:latin typeface="Lucida Sans Unicode" pitchFamily="34" charset="0"/>
        </a:defRPr>
      </a:lvl3pPr>
      <a:lvl4pPr algn="l" rtl="0" fontAlgn="base" latinLnBrk="1">
        <a:spcBef>
          <a:spcPct val="0"/>
        </a:spcBef>
        <a:spcAft>
          <a:spcPct val="0"/>
        </a:spcAft>
        <a:defRPr sz="2800">
          <a:solidFill>
            <a:schemeClr val="tx1"/>
          </a:solidFill>
          <a:latin typeface="Lucida Sans Unicode" pitchFamily="34" charset="0"/>
        </a:defRPr>
      </a:lvl4pPr>
      <a:lvl5pPr algn="l" rtl="0" fontAlgn="base" latinLnBrk="1">
        <a:spcBef>
          <a:spcPct val="0"/>
        </a:spcBef>
        <a:spcAft>
          <a:spcPct val="0"/>
        </a:spcAft>
        <a:defRPr sz="2800">
          <a:solidFill>
            <a:schemeClr val="tx1"/>
          </a:solidFill>
          <a:latin typeface="Lucida Sans Unicode" pitchFamily="34" charset="0"/>
        </a:defRPr>
      </a:lvl5pPr>
      <a:lvl6pPr marL="457200" algn="l" rtl="0" fontAlgn="base" latinLnBrk="1">
        <a:spcBef>
          <a:spcPct val="0"/>
        </a:spcBef>
        <a:spcAft>
          <a:spcPct val="0"/>
        </a:spcAft>
        <a:defRPr sz="2800">
          <a:solidFill>
            <a:schemeClr val="tx1"/>
          </a:solidFill>
          <a:latin typeface="Lucida Sans Unicode" pitchFamily="34" charset="0"/>
        </a:defRPr>
      </a:lvl6pPr>
      <a:lvl7pPr marL="914400" algn="l" rtl="0" fontAlgn="base" latinLnBrk="1">
        <a:spcBef>
          <a:spcPct val="0"/>
        </a:spcBef>
        <a:spcAft>
          <a:spcPct val="0"/>
        </a:spcAft>
        <a:defRPr sz="2800">
          <a:solidFill>
            <a:schemeClr val="tx1"/>
          </a:solidFill>
          <a:latin typeface="Lucida Sans Unicode" pitchFamily="34" charset="0"/>
        </a:defRPr>
      </a:lvl7pPr>
      <a:lvl8pPr marL="1371600" algn="l" rtl="0" fontAlgn="base" latinLnBrk="1">
        <a:spcBef>
          <a:spcPct val="0"/>
        </a:spcBef>
        <a:spcAft>
          <a:spcPct val="0"/>
        </a:spcAft>
        <a:defRPr sz="2800">
          <a:solidFill>
            <a:schemeClr val="tx1"/>
          </a:solidFill>
          <a:latin typeface="Lucida Sans Unicode" pitchFamily="34" charset="0"/>
        </a:defRPr>
      </a:lvl8pPr>
      <a:lvl9pPr marL="1828800" algn="l" rtl="0" fontAlgn="base" latinLnBrk="1">
        <a:spcBef>
          <a:spcPct val="0"/>
        </a:spcBef>
        <a:spcAft>
          <a:spcPct val="0"/>
        </a:spcAft>
        <a:defRPr sz="2800">
          <a:solidFill>
            <a:schemeClr val="tx1"/>
          </a:solidFill>
          <a:latin typeface="Lucida Sans Unicode" pitchFamily="34" charset="0"/>
        </a:defRPr>
      </a:lvl9pPr>
      <a:extLst/>
    </p:titleStyle>
    <p:bodyStyle>
      <a:lvl1pPr marL="365125" indent="-255588" algn="l" rtl="0" fontAlgn="base" latinLnBrk="1">
        <a:spcBef>
          <a:spcPts val="400"/>
        </a:spcBef>
        <a:spcAft>
          <a:spcPct val="0"/>
        </a:spcAft>
        <a:buClr>
          <a:schemeClr val="accent1"/>
        </a:buClr>
        <a:buSzPct val="68000"/>
        <a:buFont typeface="Wingdings" pitchFamily="2" charset="2"/>
        <a:buChar char="§"/>
        <a:defRPr sz="2700" kern="1200">
          <a:solidFill>
            <a:schemeClr val="tx1"/>
          </a:solidFill>
          <a:latin typeface="+mn-lt"/>
          <a:ea typeface="+mn-ea"/>
          <a:cs typeface="+mn-cs"/>
        </a:defRPr>
      </a:lvl1pPr>
      <a:lvl2pPr marL="620713" indent="-228600" algn="l" rtl="0" fontAlgn="base" latinLnBrk="1">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fontAlgn="base" latinLnBrk="1">
        <a:spcBef>
          <a:spcPts val="350"/>
        </a:spcBef>
        <a:spcAft>
          <a:spcPct val="0"/>
        </a:spcAft>
        <a:buClr>
          <a:schemeClr val="accent2"/>
        </a:buClr>
        <a:buSzPct val="100000"/>
        <a:buFont typeface="Wingdings" pitchFamily="2" charset="2"/>
        <a:buChar char="§"/>
        <a:defRPr sz="2100" kern="1200">
          <a:solidFill>
            <a:schemeClr val="tx1"/>
          </a:solidFill>
          <a:latin typeface="+mn-lt"/>
          <a:ea typeface="+mn-ea"/>
          <a:cs typeface="+mn-cs"/>
        </a:defRPr>
      </a:lvl3pPr>
      <a:lvl4pPr marL="1143000" indent="-228600" algn="l" rtl="0" fontAlgn="base" latinLnBrk="1">
        <a:spcBef>
          <a:spcPts val="350"/>
        </a:spcBef>
        <a:spcAft>
          <a:spcPct val="0"/>
        </a:spcAft>
        <a:buClr>
          <a:schemeClr val="accent2"/>
        </a:buClr>
        <a:buFont typeface="Wingdings" pitchFamily="2" charset="2"/>
        <a:buChar char="§"/>
        <a:defRPr sz="1900" kern="1200">
          <a:solidFill>
            <a:schemeClr val="tx1"/>
          </a:solidFill>
          <a:latin typeface="+mn-lt"/>
          <a:ea typeface="+mn-ea"/>
          <a:cs typeface="+mn-cs"/>
        </a:defRPr>
      </a:lvl4pPr>
      <a:lvl5pPr marL="1371600" indent="-228600" algn="l" rtl="0" fontAlgn="base" latinLnBrk="1">
        <a:spcBef>
          <a:spcPts val="350"/>
        </a:spcBef>
        <a:spcAft>
          <a:spcPct val="0"/>
        </a:spcAft>
        <a:buClr>
          <a:schemeClr val="accent2"/>
        </a:buClr>
        <a:buFont typeface="Wingdings" pitchFamily="2" charset="2"/>
        <a:buChar char="§"/>
        <a:defRPr kern="1200">
          <a:solidFill>
            <a:schemeClr val="tx1"/>
          </a:solidFill>
          <a:latin typeface="+mn-lt"/>
          <a:ea typeface="+mn-ea"/>
          <a:cs typeface="+mn-cs"/>
        </a:defRPr>
      </a:lvl5pPr>
      <a:lvl6pPr marL="1600200" indent="-228600" algn="l" rtl="0" eaLnBrk="1" latinLnBrk="1"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1"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95195"/>
            <a:ext cx="7772400" cy="946150"/>
          </a:xfrm>
          <a:effectLst/>
        </p:spPr>
        <p:txBody>
          <a:bodyPr wrap="square" lIns="91440" tIns="45720" rIns="91440" bIns="45720" anchor="b">
            <a:normAutofit/>
          </a:bodyPr>
          <a:lstStyle/>
          <a:p>
            <a:pPr marL="0" indent="0" algn="ctr" defTabSz="914400">
              <a:lnSpc>
                <a:spcPct val="102000"/>
              </a:lnSpc>
              <a:spcBef>
                <a:spcPts val="0"/>
              </a:spcBef>
              <a:spcAft>
                <a:spcPts val="0"/>
              </a:spcAft>
              <a:buFontTx/>
              <a:buNone/>
            </a:pPr>
            <a:r>
              <a:rPr lang="en-US" altLang="ko-KR" sz="4400" b="1" dirty="0" smtClean="0">
                <a:solidFill>
                  <a:srgbClr val="9A3D01"/>
                </a:solidFill>
                <a:latin typeface="Arial" charset="0"/>
              </a:rPr>
              <a:t>The Aran Islands</a:t>
            </a:r>
            <a:endParaRPr lang="ko-KR" altLang="en-US" sz="4400" b="1" dirty="0" smtClean="0"/>
          </a:p>
        </p:txBody>
      </p:sp>
      <p:sp>
        <p:nvSpPr>
          <p:cNvPr id="7171" name="부제목 2"/>
          <p:cNvSpPr>
            <a:spLocks noGrp="1"/>
          </p:cNvSpPr>
          <p:nvPr>
            <p:ph type="subTitle" idx="1"/>
          </p:nvPr>
        </p:nvSpPr>
        <p:spPr>
          <a:xfrm>
            <a:off x="685800" y="3657600"/>
            <a:ext cx="7772400" cy="1200150"/>
          </a:xfrm>
        </p:spPr>
        <p:txBody>
          <a:bodyPr wrap="square" lIns="91440" tIns="45720" rIns="91440" bIns="45720" anchor="t"/>
          <a:lstStyle/>
          <a:p>
            <a:pPr marL="0" indent="0" algn="ctr" defTabSz="914400">
              <a:lnSpc>
                <a:spcPct val="102000"/>
              </a:lnSpc>
              <a:spcBef>
                <a:spcPts val="0"/>
              </a:spcBef>
              <a:spcAft>
                <a:spcPts val="0"/>
              </a:spcAft>
              <a:buFontTx/>
              <a:buNone/>
            </a:pPr>
            <a:r>
              <a:rPr lang="en-US" altLang="ko-KR" sz="2400" b="1" dirty="0" smtClean="0">
                <a:solidFill>
                  <a:srgbClr val="9A3D01"/>
                </a:solidFill>
                <a:latin typeface="Arial" charset="0"/>
              </a:rPr>
              <a:t>Charlie Delahunty</a:t>
            </a:r>
            <a:endParaRPr lang="ko-KR" alt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0" tIns="0" rIns="0" bIns="0" anchor="ctr"/>
          <a:lstStyle/>
          <a:p>
            <a:pPr marL="0" indent="0" algn="ctr" defTabSz="508000">
              <a:lnSpc>
                <a:spcPct val="106000"/>
              </a:lnSpc>
              <a:spcBef>
                <a:spcPts val="0"/>
              </a:spcBef>
              <a:spcAft>
                <a:spcPts val="0"/>
              </a:spcAft>
              <a:buFontTx/>
              <a:buNone/>
            </a:pPr>
            <a:r>
              <a:rPr lang="en-US" altLang="ko-KR" sz="4300" dirty="0" smtClean="0">
                <a:solidFill>
                  <a:srgbClr val="000000"/>
                </a:solidFill>
                <a:latin typeface="Lucida Sans Unicode" charset="0"/>
              </a:rPr>
              <a:t>Facts</a:t>
            </a:r>
            <a:endParaRPr lang="ko-KR" altLang="en-US" sz="4300" dirty="0" smtClean="0"/>
          </a:p>
        </p:txBody>
      </p:sp>
      <p:sp>
        <p:nvSpPr>
          <p:cNvPr id="2" name="Rect 3"/>
          <p:cNvSpPr>
            <a:spLocks noGrp="1" noChangeArrowheads="1"/>
          </p:cNvSpPr>
          <p:nvPr>
            <p:ph type="body"/>
          </p:nvPr>
        </p:nvSpPr>
        <p:spPr>
          <a:xfrm>
            <a:off x="379730" y="1574800"/>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There are three Aran Islands , Inismór ,Inis Meáin and Inis Oirr.   </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They are found off the coast of Galway.</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 population is  1,200.</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 land is mainly limestone.</a:t>
            </a:r>
            <a:endParaRPr lang="ko-KR" altLang="en-US" sz="2700" dirty="0" smtClean="0"/>
          </a:p>
        </p:txBody>
      </p:sp>
      <p:pic>
        <p:nvPicPr>
          <p:cNvPr id="3" name="Picture 1" descr="/data/data/com.infraware.PolarisOfficeStdForTablet/files/.polaris_temp/fImage13118221.jpeg"/>
          <p:cNvPicPr>
            <a:picLocks noChangeAspect="1"/>
          </p:cNvPicPr>
          <p:nvPr/>
        </p:nvPicPr>
        <p:blipFill>
          <a:blip r:embed="rId2" cstate="print"/>
          <a:srcRect/>
          <a:stretch>
            <a:fillRect/>
          </a:stretch>
        </p:blipFill>
        <p:spPr>
          <a:xfrm>
            <a:off x="4587875" y="1558925"/>
            <a:ext cx="3435985" cy="40157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Inis Mór</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It is the largest of the Aran Islands.</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It has a famous site called Dùn Aengus.</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It is an ancient fort on a cliff top.It has an area of 31 square kilometres.</a:t>
            </a:r>
            <a:endParaRPr lang="ko-KR" altLang="en-US" sz="2700" dirty="0" smtClean="0"/>
          </a:p>
          <a:p>
            <a:pPr marL="0" indent="0" algn="l" defTabSz="508000">
              <a:lnSpc>
                <a:spcPct val="106000"/>
              </a:lnSpc>
              <a:spcBef>
                <a:spcPts val="0"/>
              </a:spcBef>
              <a:spcAft>
                <a:spcPts val="0"/>
              </a:spcAft>
              <a:buFontTx/>
              <a:buNone/>
            </a:pPr>
            <a:endParaRPr lang="ko-KR" altLang="en-US" sz="2700" dirty="0" smtClean="0"/>
          </a:p>
        </p:txBody>
      </p:sp>
      <p:pic>
        <p:nvPicPr>
          <p:cNvPr id="3" name="Picture 1" descr="/data/data/com.infraware.PolarisOfficeStdForTablet/files/.polaris_temp/fImage10474227.jpeg"/>
          <p:cNvPicPr>
            <a:picLocks noChangeAspect="1"/>
          </p:cNvPicPr>
          <p:nvPr/>
        </p:nvPicPr>
        <p:blipFill>
          <a:blip r:embed="rId2" cstate="print"/>
          <a:srcRect/>
          <a:stretch>
            <a:fillRect/>
          </a:stretch>
        </p:blipFill>
        <p:spPr>
          <a:xfrm>
            <a:off x="4838065" y="1171575"/>
            <a:ext cx="3237230" cy="4643755"/>
          </a:xfrm>
          <a:prstGeom prst="rect">
            <a:avLst/>
          </a:prstGeom>
          <a:noFill/>
          <a:ln w="3175" cap="flat" cmpd="sng">
            <a:noFill/>
            <a:prstDash/>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normAutofit/>
          </a:bodyPr>
          <a:lstStyle/>
          <a:p>
            <a:pPr marL="0" indent="0" algn="ctr" defTabSz="508000">
              <a:lnSpc>
                <a:spcPct val="106000"/>
              </a:lnSpc>
              <a:spcBef>
                <a:spcPts val="0"/>
              </a:spcBef>
              <a:spcAft>
                <a:spcPts val="0"/>
              </a:spcAft>
              <a:buFontTx/>
              <a:buNone/>
            </a:pPr>
            <a:r>
              <a:rPr lang="en-US" altLang="ko-KR" sz="4300" dirty="0" smtClean="0">
                <a:solidFill>
                  <a:srgbClr val="000000"/>
                </a:solidFill>
                <a:latin typeface="Times New Roman" charset="0"/>
              </a:rPr>
              <a:t>Inis Oírr</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Inis Oírr is the most eastern of the Aran Islands. It is also the smallest of the three islands. The island has a very mild climate.</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May is very sunny and a good time to see the famous wild flowers such as the orchids.</a:t>
            </a:r>
            <a:endParaRPr lang="ko-KR" altLang="en-US" sz="2700" dirty="0" smtClean="0"/>
          </a:p>
        </p:txBody>
      </p:sp>
      <p:pic>
        <p:nvPicPr>
          <p:cNvPr id="3" name="Picture 1" descr="/data/data/com.infraware.PolarisOfficeStdForTablet/files/.polaris_temp/fImage14129231.jpeg"/>
          <p:cNvPicPr>
            <a:picLocks noChangeAspect="1"/>
          </p:cNvPicPr>
          <p:nvPr/>
        </p:nvPicPr>
        <p:blipFill>
          <a:blip r:embed="rId2" cstate="print"/>
          <a:srcRect l="28971"/>
          <a:stretch>
            <a:fillRect/>
          </a:stretch>
        </p:blipFill>
        <p:spPr>
          <a:xfrm>
            <a:off x="4874260" y="1486535"/>
            <a:ext cx="3046095" cy="4105275"/>
          </a:xfrm>
          <a:prstGeom prst="rect">
            <a:avLst/>
          </a:prstGeom>
          <a:noFill/>
          <a:ln w="3175" cap="flat" cmpd="sng">
            <a:noFill/>
            <a:prstDash/>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Inis Meáin</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Inis Meàin is the middle </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island. 160 people live there.</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It also has an airstrip for planes to land.</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There are two stone forts on the island Dùn Chonchùir and Dùn Fearbhaì.</a:t>
            </a:r>
            <a:endParaRPr lang="ko-KR" altLang="en-US" sz="2700" dirty="0" smtClean="0"/>
          </a:p>
          <a:p>
            <a:pPr marL="0" indent="0" algn="l" defTabSz="508000">
              <a:lnSpc>
                <a:spcPct val="106000"/>
              </a:lnSpc>
              <a:spcBef>
                <a:spcPts val="0"/>
              </a:spcBef>
              <a:spcAft>
                <a:spcPts val="0"/>
              </a:spcAft>
              <a:buFontTx/>
              <a:buNone/>
            </a:pPr>
            <a:endParaRPr lang="ko-KR" altLang="en-US" sz="2700" dirty="0" smtClean="0"/>
          </a:p>
        </p:txBody>
      </p:sp>
      <p:pic>
        <p:nvPicPr>
          <p:cNvPr id="3" name="Picture 1" descr="/data/data/com.infraware.PolarisOfficeStdForTablet/files/.polaris_temp/fImage16637235.jpeg"/>
          <p:cNvPicPr>
            <a:picLocks noChangeAspect="1"/>
          </p:cNvPicPr>
          <p:nvPr/>
        </p:nvPicPr>
        <p:blipFill>
          <a:blip r:embed="rId2" cstate="print"/>
          <a:srcRect/>
          <a:stretch>
            <a:fillRect/>
          </a:stretch>
        </p:blipFill>
        <p:spPr>
          <a:xfrm>
            <a:off x="4773295" y="1690370"/>
            <a:ext cx="3242310" cy="3874770"/>
          </a:xfrm>
          <a:prstGeom prst="rect">
            <a:avLst/>
          </a:prstGeom>
          <a:noFill/>
          <a:ln w="3175" cap="flat" cmpd="sng">
            <a:noFill/>
            <a:prstDash/>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Flora and Fauna</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Flora and fauna means the plants and wildlife.</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Mediterranean flowers grow there.</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 insects on the island are butterflies,moths and hoverflies.</a:t>
            </a:r>
            <a:endParaRPr lang="ko-KR" altLang="en-US" sz="2700" dirty="0" smtClean="0"/>
          </a:p>
        </p:txBody>
      </p:sp>
      <p:pic>
        <p:nvPicPr>
          <p:cNvPr id="3" name="Picture 1" descr="/data/data/com.infraware.PolarisOfficeStdForTablet/files/.polaris_temp/fImage12605239.jpeg"/>
          <p:cNvPicPr>
            <a:picLocks noChangeAspect="1"/>
          </p:cNvPicPr>
          <p:nvPr/>
        </p:nvPicPr>
        <p:blipFill>
          <a:blip r:embed="rId2" cstate="print"/>
          <a:srcRect/>
          <a:stretch>
            <a:fillRect/>
          </a:stretch>
        </p:blipFill>
        <p:spPr>
          <a:xfrm>
            <a:off x="4958715" y="1645920"/>
            <a:ext cx="2879090" cy="399796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Irish language</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 Aran islands is a Gaeltacht,this means they speak irish all the time.</a:t>
            </a:r>
            <a:endParaRPr lang="ko-KR" altLang="en-US" sz="2700" dirty="0" smtClean="0"/>
          </a:p>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This is probably due to their isolation from the mainland.</a:t>
            </a:r>
            <a:endParaRPr lang="ko-KR" altLang="en-US" sz="2700" dirty="0" smtClean="0"/>
          </a:p>
        </p:txBody>
      </p:sp>
      <p:sp>
        <p:nvSpPr>
          <p:cNvPr id="3" name="Rect 3"/>
          <p:cNvSpPr>
            <a:spLocks noGrp="1" noChangeArrowheads="1"/>
          </p:cNvSpPr>
          <p:nvPr>
            <p:ph type="body"/>
          </p:nvPr>
        </p:nvSpPr>
        <p:spPr>
          <a:xfrm>
            <a:off x="4648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     </a:t>
            </a:r>
            <a:endParaRPr lang="ko-KR" altLang="en-US" sz="2700" dirty="0" smtClean="0"/>
          </a:p>
        </p:txBody>
      </p:sp>
      <p:pic>
        <p:nvPicPr>
          <p:cNvPr id="4" name="Picture 1" descr="/data/data/com.infraware.PolarisOfficeStdForTablet/files/.polaris_temp/fImage8271250.jpeg"/>
          <p:cNvPicPr>
            <a:picLocks noChangeAspect="1"/>
          </p:cNvPicPr>
          <p:nvPr/>
        </p:nvPicPr>
        <p:blipFill>
          <a:blip r:embed="rId2" cstate="print"/>
          <a:stretch>
            <a:fillRect/>
          </a:stretch>
        </p:blipFill>
        <p:spPr>
          <a:xfrm>
            <a:off x="5183505" y="2170430"/>
            <a:ext cx="2753995" cy="3180715"/>
          </a:xfrm>
          <a:prstGeom prst="rect">
            <a:avLst/>
          </a:prstGeom>
          <a:noFill/>
          <a:ln w="3175" cap="flat" cmpd="sng">
            <a:noFill/>
            <a:prstDash/>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Tourism</a:t>
            </a:r>
            <a:endParaRPr lang="ko-KR" altLang="en-US" sz="4300" dirty="0" smtClean="0"/>
          </a:p>
        </p:txBody>
      </p:sp>
      <p:sp>
        <p:nvSpPr>
          <p:cNvPr id="2" name="Rect 3"/>
          <p:cNvSpPr>
            <a:spLocks noGrp="1" noChangeArrowheads="1"/>
          </p:cNvSpPr>
          <p:nvPr>
            <p:ph type="body"/>
          </p:nvPr>
        </p:nvSpPr>
        <p:spPr>
          <a:xfrm>
            <a:off x="457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There are a lot of attractions on the island, so tourism is very popular here. They come to visit Dún Aengus ,Black fort and O'Briens castle. Teampull Bheanàin is the smallest church in the world and is also visited by many.</a:t>
            </a:r>
            <a:endParaRPr lang="ko-KR" altLang="en-US" sz="2700" dirty="0" smtClean="0"/>
          </a:p>
        </p:txBody>
      </p:sp>
      <p:sp>
        <p:nvSpPr>
          <p:cNvPr id="3" name="Rect 3"/>
          <p:cNvSpPr>
            <a:spLocks noGrp="1" noChangeArrowheads="1"/>
          </p:cNvSpPr>
          <p:nvPr>
            <p:ph type="body"/>
          </p:nvPr>
        </p:nvSpPr>
        <p:spPr>
          <a:xfrm>
            <a:off x="4648200" y="1600835"/>
            <a:ext cx="4038600" cy="4526280"/>
          </a:xfrm>
          <a:prstGeom prst="rect">
            <a:avLst/>
          </a:prstGeom>
          <a:noFill/>
          <a:ln w="0" cap="flat" cmpd="sng">
            <a:noFill/>
            <a:prstDash/>
          </a:ln>
        </p:spPr>
        <p:txBody>
          <a:bodyPr wrap="square" lIns="0" tIns="0" rIns="0" bIns="0" anchor="t"/>
          <a:lstStyle/>
          <a:p>
            <a:pPr marL="0" indent="0" algn="l" defTabSz="508000">
              <a:lnSpc>
                <a:spcPct val="106000"/>
              </a:lnSpc>
              <a:spcBef>
                <a:spcPts val="0"/>
              </a:spcBef>
              <a:spcAft>
                <a:spcPts val="0"/>
              </a:spcAft>
              <a:buFontTx/>
              <a:buNone/>
            </a:pPr>
            <a:r>
              <a:rPr lang="en-US" altLang="ko-KR" sz="2700" dirty="0" smtClean="0">
                <a:solidFill>
                  <a:srgbClr val="000000"/>
                </a:solidFill>
                <a:latin typeface="Lucida Sans Unicode" charset="0"/>
              </a:rPr>
              <a:t>     </a:t>
            </a:r>
            <a:endParaRPr lang="ko-KR" altLang="en-US" sz="2700" dirty="0" smtClean="0"/>
          </a:p>
        </p:txBody>
      </p:sp>
      <p:pic>
        <p:nvPicPr>
          <p:cNvPr id="4" name="Picture 1" descr="/data/data/com.infraware.PolarisOfficeStdForTablet/files/.polaris_temp/fImage18041249.jpeg"/>
          <p:cNvPicPr>
            <a:picLocks noChangeAspect="1"/>
          </p:cNvPicPr>
          <p:nvPr/>
        </p:nvPicPr>
        <p:blipFill>
          <a:blip r:embed="rId2" cstate="print"/>
          <a:stretch>
            <a:fillRect/>
          </a:stretch>
        </p:blipFill>
        <p:spPr>
          <a:xfrm>
            <a:off x="5197475" y="1844040"/>
            <a:ext cx="2662555" cy="3653155"/>
          </a:xfrm>
          <a:prstGeom prst="rect">
            <a:avLst/>
          </a:prstGeom>
          <a:noFill/>
          <a:ln w="3175" cap="flat" cmpd="sng">
            <a:noFill/>
            <a:prstDash/>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ctrTitle"/>
          </p:nvPr>
        </p:nvSpPr>
        <p:spPr>
          <a:xfrm>
            <a:off x="685800" y="2130425"/>
            <a:ext cx="7772400" cy="1440180"/>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The End</a:t>
            </a:r>
            <a:endParaRPr lang="ko-KR" altLang="en-US" sz="4300" dirty="0" smtClean="0"/>
          </a:p>
        </p:txBody>
      </p:sp>
      <p:sp>
        <p:nvSpPr>
          <p:cNvPr id="2" name="Rect 3"/>
          <p:cNvSpPr>
            <a:spLocks noGrp="1" noChangeArrowheads="1"/>
          </p:cNvSpPr>
          <p:nvPr>
            <p:ph type="subTitle"/>
          </p:nvPr>
        </p:nvSpPr>
        <p:spPr>
          <a:xfrm>
            <a:off x="1371600" y="3887470"/>
            <a:ext cx="6400800" cy="1714500"/>
          </a:xfrm>
          <a:prstGeom prst="rect">
            <a:avLst/>
          </a:prstGeom>
          <a:noFill/>
          <a:ln w="0" cap="flat" cmpd="sng">
            <a:noFill/>
            <a:prstDash/>
          </a:ln>
        </p:spPr>
        <p:txBody>
          <a:bodyPr wrap="square" lIns="91440" tIns="45720" rIns="91440" bIns="45720" anchor="t"/>
          <a:lstStyle/>
          <a:p>
            <a:pPr marL="0" indent="0" algn="ctr" defTabSz="508000">
              <a:lnSpc>
                <a:spcPct val="104000"/>
              </a:lnSpc>
              <a:spcBef>
                <a:spcPts val="0"/>
              </a:spcBef>
              <a:spcAft>
                <a:spcPts val="0"/>
              </a:spcAft>
              <a:buFontTx/>
              <a:buNone/>
            </a:pPr>
            <a:r>
              <a:rPr lang="en-US" altLang="ko-KR" sz="3100" dirty="0" smtClean="0">
                <a:solidFill>
                  <a:srgbClr val="000000"/>
                </a:solidFill>
                <a:latin typeface="Times New Roman" charset="0"/>
              </a:rPr>
              <a:t>Thanks for watching.</a:t>
            </a:r>
            <a:endParaRPr lang="ko-KR" altLang="en-US" sz="31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오렌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solidFill>
          <a:srgbClr val="E8A56E"/>
        </a:solidFill>
        <a:ln w="38100" cmpd="sng">
          <a:noFill/>
          <a:prstDash val="soli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275</Words>
  <Application>Microsoft Macintosh PowerPoint</Application>
  <PresentationFormat>On-screen Show (4:3)</PresentationFormat>
  <Paragraphs>33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The Aran Islands</vt:lpstr>
      <vt:lpstr>Facts</vt:lpstr>
      <vt:lpstr>Inis Mór</vt:lpstr>
      <vt:lpstr>Inis Oírr</vt:lpstr>
      <vt:lpstr>Inis Meáin</vt:lpstr>
      <vt:lpstr>Flora and Fauna</vt:lpstr>
      <vt:lpstr>Irish language</vt:lpstr>
      <vt:lpstr>Tourism</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제목</dc:title>
  <dc:creator>김준범</dc:creator>
  <cp:lastModifiedBy>Teacher</cp:lastModifiedBy>
  <cp:revision>98</cp:revision>
  <dcterms:created xsi:type="dcterms:W3CDTF">2011-02-17T05:47:24Z</dcterms:created>
  <dcterms:modified xsi:type="dcterms:W3CDTF">2013-09-27T13:36:29Z</dcterms:modified>
</cp:coreProperties>
</file>